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5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IBM Educa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Tostadora.exe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929" y="2673016"/>
            <a:ext cx="42386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53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47" y="1904221"/>
            <a:ext cx="3285285" cy="463772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625127" y="980891"/>
            <a:ext cx="2628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Brandom</a:t>
            </a:r>
            <a:endParaRPr lang="es-E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94" y="3160885"/>
            <a:ext cx="3678560" cy="3779802"/>
          </a:xfrm>
          <a:prstGeom prst="rect">
            <a:avLst/>
          </a:prstGeom>
        </p:spPr>
      </p:pic>
      <p:sp>
        <p:nvSpPr>
          <p:cNvPr id="8" name="Llamada de nube 7"/>
          <p:cNvSpPr/>
          <p:nvPr/>
        </p:nvSpPr>
        <p:spPr>
          <a:xfrm>
            <a:off x="4296947" y="144378"/>
            <a:ext cx="6042503" cy="333274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001" y="866147"/>
            <a:ext cx="3096084" cy="1682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8" y="1597819"/>
            <a:ext cx="4762500" cy="3429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24" y="1910466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3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46221"/>
            <a:ext cx="4876800" cy="4876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27" y="2036345"/>
            <a:ext cx="3810000" cy="2857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3" y="1453211"/>
            <a:ext cx="5543550" cy="381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32" y="1639018"/>
            <a:ext cx="4951239" cy="3448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55" y="430450"/>
            <a:ext cx="5866833" cy="58668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2154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98" y="301511"/>
            <a:ext cx="8605802" cy="62280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55899" y="2477075"/>
            <a:ext cx="5322464" cy="399184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23593" y="494705"/>
            <a:ext cx="12330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Time:</a:t>
            </a:r>
            <a:endParaRPr lang="es-E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76918" y="220825"/>
            <a:ext cx="6131859" cy="129869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09358" y="1334229"/>
            <a:ext cx="77732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¿En que año se descubrió América?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Elipse 7"/>
          <p:cNvSpPr/>
          <p:nvPr/>
        </p:nvSpPr>
        <p:spPr>
          <a:xfrm>
            <a:off x="2864224" y="3808485"/>
            <a:ext cx="1075764" cy="9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3843697" y="2159514"/>
            <a:ext cx="1075764" cy="9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7121298" y="2159514"/>
            <a:ext cx="1075764" cy="9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8197062" y="3867184"/>
            <a:ext cx="1075764" cy="9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3832412" y="2350025"/>
            <a:ext cx="10887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1492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114800" y="2340524"/>
            <a:ext cx="10887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1592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197062" y="4056140"/>
            <a:ext cx="10887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1494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51228" y="3993467"/>
            <a:ext cx="10887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1484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044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98" y="301511"/>
            <a:ext cx="8605802" cy="62280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40"/>
          <a:stretch/>
        </p:blipFill>
        <p:spPr>
          <a:xfrm>
            <a:off x="4710501" y="879894"/>
            <a:ext cx="5454580" cy="410750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4476682" y="1290988"/>
            <a:ext cx="1009649" cy="1052161"/>
          </a:xfrm>
          <a:prstGeom prst="ellipse">
            <a:avLst/>
          </a:prstGeom>
          <a:solidFill>
            <a:srgbClr val="F92727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5486331" y="2087031"/>
            <a:ext cx="1009649" cy="1052161"/>
          </a:xfrm>
          <a:prstGeom prst="ellipse">
            <a:avLst/>
          </a:prstGeom>
          <a:solidFill>
            <a:srgbClr val="F92727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6932966" y="2933645"/>
            <a:ext cx="1009649" cy="1052161"/>
          </a:xfrm>
          <a:prstGeom prst="ellipse">
            <a:avLst/>
          </a:prstGeom>
          <a:solidFill>
            <a:srgbClr val="F92727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4770262" y="1356176"/>
            <a:ext cx="558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7</a:t>
            </a:r>
            <a:endParaRPr lang="es-ES" sz="54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5775641" y="2151446"/>
            <a:ext cx="558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9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7193383" y="2998060"/>
            <a:ext cx="558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2054774" y="494945"/>
            <a:ext cx="32736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Número Primo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9259" y="1070108"/>
            <a:ext cx="6858000" cy="51435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722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1139" y="2399160"/>
            <a:ext cx="4484293" cy="33632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98" y="301511"/>
            <a:ext cx="8605802" cy="62280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4"/>
          <a:stretch/>
        </p:blipFill>
        <p:spPr>
          <a:xfrm rot="5400000">
            <a:off x="3344915" y="-256880"/>
            <a:ext cx="1185267" cy="27400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613">
            <a:off x="7624801" y="1068938"/>
            <a:ext cx="1124550" cy="17014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03956" y="-1633900"/>
            <a:ext cx="2394857" cy="14759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3780208" y="4343045"/>
            <a:ext cx="46315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Animales mamíferos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3905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00117 1.13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54" y="844836"/>
            <a:ext cx="2321092" cy="230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9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515</TotalTime>
  <Words>25</Words>
  <Application>Microsoft Office PowerPoint</Application>
  <PresentationFormat>Panorámica</PresentationFormat>
  <Paragraphs>14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Tw Cen MT</vt:lpstr>
      <vt:lpstr>Circuito</vt:lpstr>
      <vt:lpstr>IBM Educa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Educa</dc:title>
  <dc:creator>Rubén Aguado Cosano</dc:creator>
  <cp:lastModifiedBy>Rubén Aguado Cosano</cp:lastModifiedBy>
  <cp:revision>21</cp:revision>
  <dcterms:created xsi:type="dcterms:W3CDTF">2017-11-24T09:45:12Z</dcterms:created>
  <dcterms:modified xsi:type="dcterms:W3CDTF">2017-11-24T18:20:49Z</dcterms:modified>
</cp:coreProperties>
</file>